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62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79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93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03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81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92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9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11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82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6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7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E217A-1925-44AD-939B-C8FDC891458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CDF7-81EA-44D2-AE6E-6882B9286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0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0A9D1-E3ED-2627-2A9D-7408B7A14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CCE01-D13A-1CBA-7DF1-6ECBD18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58359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</a:t>
            </a:r>
            <a: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ワークシート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D17A90-033D-E5C3-30DA-4B873A0E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080742"/>
            <a:ext cx="8189347" cy="4770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SV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を行って得た気付きや課題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597BAC-D874-1EAA-FAD9-7BBBADA8A7B1}"/>
              </a:ext>
            </a:extLst>
          </p:cNvPr>
          <p:cNvSpPr/>
          <p:nvPr/>
        </p:nvSpPr>
        <p:spPr>
          <a:xfrm>
            <a:off x="628648" y="1737561"/>
            <a:ext cx="7886700" cy="1335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5BBB713-34EA-0219-FF6D-0AB0AA7210C1}"/>
              </a:ext>
            </a:extLst>
          </p:cNvPr>
          <p:cNvSpPr txBox="1">
            <a:spLocks/>
          </p:cNvSpPr>
          <p:nvPr/>
        </p:nvSpPr>
        <p:spPr>
          <a:xfrm>
            <a:off x="628648" y="3340375"/>
            <a:ext cx="8189347" cy="47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事業所や業務実施地域での今後の取り組み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5AD408-7957-8235-237C-B93E2CC969A7}"/>
              </a:ext>
            </a:extLst>
          </p:cNvPr>
          <p:cNvSpPr/>
          <p:nvPr/>
        </p:nvSpPr>
        <p:spPr>
          <a:xfrm>
            <a:off x="628648" y="3983281"/>
            <a:ext cx="7886700" cy="9928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C0DD0E-2BFE-1CBA-5343-991CD82CBE1D}"/>
              </a:ext>
            </a:extLst>
          </p:cNvPr>
          <p:cNvSpPr txBox="1">
            <a:spLocks/>
          </p:cNvSpPr>
          <p:nvPr/>
        </p:nvSpPr>
        <p:spPr>
          <a:xfrm>
            <a:off x="628648" y="5114315"/>
            <a:ext cx="8189347" cy="47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都道府県での今後の取り組み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5A7ACE-0C3E-9AD3-5BD2-7FAE68CCC253}"/>
              </a:ext>
            </a:extLst>
          </p:cNvPr>
          <p:cNvSpPr/>
          <p:nvPr/>
        </p:nvSpPr>
        <p:spPr>
          <a:xfrm>
            <a:off x="628648" y="5729548"/>
            <a:ext cx="7886700" cy="9928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09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演習Ⅱワークシート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演習Ⅱワークシート</dc:title>
  <dc:creator>小川 陽(ogawa-akira.nc1)</dc:creator>
  <cp:lastModifiedBy>小川 陽(ogawa-akira.nc1)</cp:lastModifiedBy>
  <cp:revision>1</cp:revision>
  <dcterms:created xsi:type="dcterms:W3CDTF">2025-02-28T06:42:00Z</dcterms:created>
  <dcterms:modified xsi:type="dcterms:W3CDTF">2025-02-28T06:43:31Z</dcterms:modified>
</cp:coreProperties>
</file>